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76" r:id="rId1"/>
  </p:sldMasterIdLst>
  <p:notesMasterIdLst>
    <p:notesMasterId r:id="rId12"/>
  </p:notesMasterIdLst>
  <p:sldIdLst>
    <p:sldId id="256" r:id="rId2"/>
    <p:sldId id="257" r:id="rId3"/>
    <p:sldId id="258" r:id="rId4"/>
    <p:sldId id="278" r:id="rId5"/>
    <p:sldId id="298" r:id="rId6"/>
    <p:sldId id="320" r:id="rId7"/>
    <p:sldId id="332" r:id="rId8"/>
    <p:sldId id="319" r:id="rId9"/>
    <p:sldId id="309" r:id="rId10"/>
    <p:sldId id="299" r:id="rId1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FF3B"/>
    <a:srgbClr val="FDAA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Estilo o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Estilo temático 1 - Énfasis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Estilo temático 1 - Énfasis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27F97BB-C833-4FB7-BDE5-3F7075034690}" styleName="Estilo temático 2 - Énfasis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Estilo temático 2 - Énfasis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Estilo claro 1 - Acento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Estilo claro 1 - Acento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Estilo claro 2 - Acento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Estilo claro 2 - Acento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Estilo medio 1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Estilo medio 1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Estilo medio 1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93D81CF-94F2-401A-BA57-92F5A7B2D0C5}" styleName="Estilo medio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Estilo medio 3 - Énfasis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Estilo medio 4 - Énfasis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Estilo medio 4 - Énfasi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Estilo medio 4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65"/>
    <p:restoredTop sz="86545"/>
  </p:normalViewPr>
  <p:slideViewPr>
    <p:cSldViewPr snapToGrid="0" snapToObjects="1">
      <p:cViewPr varScale="1">
        <p:scale>
          <a:sx n="56" d="100"/>
          <a:sy n="56" d="100"/>
        </p:scale>
        <p:origin x="1272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35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1447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3392f1e7f_0_4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3392f1e7f_0_4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9570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339709a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339709a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6316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63392f1e7f_0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63392f1e7f_0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7813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10857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userDrawn="1">
  <p:cSld name="TITLE"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-1" y="0"/>
            <a:ext cx="4629587" cy="6858000"/>
          </a:xfrm>
          <a:custGeom>
            <a:avLst/>
            <a:gdLst/>
            <a:ahLst/>
            <a:cxnLst/>
            <a:rect l="l" t="t" r="r" b="b"/>
            <a:pathLst>
              <a:path w="6172782" h="6858000" extrusionOk="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endParaRPr sz="18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" y="11958"/>
            <a:ext cx="4518116" cy="6840855"/>
          </a:xfrm>
          <a:custGeom>
            <a:avLst/>
            <a:gdLst/>
            <a:ahLst/>
            <a:cxnLst/>
            <a:rect l="l" t="t" r="r" b="b"/>
            <a:pathLst>
              <a:path w="6024154" h="6858000" extrusionOk="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0123" y="212270"/>
            <a:ext cx="3748263" cy="58622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5284700" y="5620875"/>
            <a:ext cx="3603900" cy="873900"/>
          </a:xfrm>
          <a:prstGeom prst="rect">
            <a:avLst/>
          </a:prstGeom>
          <a:solidFill>
            <a:srgbClr val="DE3075"/>
          </a:solidFill>
          <a:ln>
            <a:noFill/>
          </a:ln>
        </p:spPr>
        <p:txBody>
          <a:bodyPr spcFirstLastPara="1" wrap="square" lIns="91425" tIns="0" rIns="182875" bIns="0" anchor="t" anchorCtr="0">
            <a:noAutofit/>
          </a:bodyPr>
          <a:lstStyle>
            <a:lvl1pPr lvl="0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2pPr>
            <a:lvl3pPr lvl="2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3pPr>
            <a:lvl4pPr lvl="3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4pPr>
            <a:lvl5pPr lvl="4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5pPr>
            <a:lvl6pPr lvl="5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6pPr>
            <a:lvl7pPr lvl="6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7pPr>
            <a:lvl8pPr lvl="7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8pPr>
            <a:lvl9pPr lvl="8" algn="r" rtl="0">
              <a:spcBef>
                <a:spcPts val="1000"/>
              </a:spcBef>
              <a:spcAft>
                <a:spcPts val="0"/>
              </a:spcAft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13;p2">
            <a:extLst>
              <a:ext uri="{FF2B5EF4-FFF2-40B4-BE49-F238E27FC236}">
                <a16:creationId xmlns:a16="http://schemas.microsoft.com/office/drawing/2014/main" id="{64854533-8DCC-1C49-8946-547AD8D471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6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6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6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6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6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6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6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6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600"/>
            </a:lvl9pPr>
          </a:lstStyle>
          <a:p>
            <a:endParaRPr lang="es-ES_tradnl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89;p14">
            <a:extLst>
              <a:ext uri="{FF2B5EF4-FFF2-40B4-BE49-F238E27FC236}">
                <a16:creationId xmlns:a16="http://schemas.microsoft.com/office/drawing/2014/main" id="{E3AB6E11-6991-6C43-867B-8E4C1F509E0B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31749" y="5418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0;p14">
            <a:extLst>
              <a:ext uri="{FF2B5EF4-FFF2-40B4-BE49-F238E27FC236}">
                <a16:creationId xmlns:a16="http://schemas.microsoft.com/office/drawing/2014/main" id="{AE494DDC-99BC-EE4F-A617-8A9307C9AF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6550" y="13710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5" name="Google Shape;84;p14">
            <a:extLst>
              <a:ext uri="{FF2B5EF4-FFF2-40B4-BE49-F238E27FC236}">
                <a16:creationId xmlns:a16="http://schemas.microsoft.com/office/drawing/2014/main" id="{7BBBC095-BF25-AB45-9B2E-63DE4784150D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6" name="Google Shape;85;p14">
            <a:extLst>
              <a:ext uri="{FF2B5EF4-FFF2-40B4-BE49-F238E27FC236}">
                <a16:creationId xmlns:a16="http://schemas.microsoft.com/office/drawing/2014/main" id="{CBD8C3FB-CE2C-D341-A8B2-D1148EE42D38}"/>
              </a:ext>
            </a:extLst>
          </p:cNvPr>
          <p:cNvSpPr/>
          <p:nvPr userDrawn="1"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86;p14">
            <a:extLst>
              <a:ext uri="{FF2B5EF4-FFF2-40B4-BE49-F238E27FC236}">
                <a16:creationId xmlns:a16="http://schemas.microsoft.com/office/drawing/2014/main" id="{BE500359-DC74-F244-BFE5-4E152FBF2F3E}"/>
              </a:ext>
            </a:extLst>
          </p:cNvPr>
          <p:cNvSpPr/>
          <p:nvPr userDrawn="1"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87;p14">
            <a:extLst>
              <a:ext uri="{FF2B5EF4-FFF2-40B4-BE49-F238E27FC236}">
                <a16:creationId xmlns:a16="http://schemas.microsoft.com/office/drawing/2014/main" id="{0DA34779-9BC0-A84C-AD8B-8649ADF737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</p:spTree>
    <p:extLst>
      <p:ext uri="{BB962C8B-B14F-4D97-AF65-F5344CB8AC3E}">
        <p14:creationId xmlns:p14="http://schemas.microsoft.com/office/powerpoint/2010/main" val="259003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">
  <p:cSld name="TITLE_4_1_1">
    <p:bg>
      <p:bgPr>
        <a:solidFill>
          <a:schemeClr val="dk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" name="Google Shape;18;p3"/>
          <p:cNvGrpSpPr/>
          <p:nvPr/>
        </p:nvGrpSpPr>
        <p:grpSpPr>
          <a:xfrm>
            <a:off x="0" y="-124"/>
            <a:ext cx="4853665" cy="5740374"/>
            <a:chOff x="0" y="-126"/>
            <a:chExt cx="4554438" cy="5386482"/>
          </a:xfrm>
        </p:grpSpPr>
        <p:sp>
          <p:nvSpPr>
            <p:cNvPr id="19" name="Google Shape;19;p3"/>
            <p:cNvSpPr/>
            <p:nvPr/>
          </p:nvSpPr>
          <p:spPr>
            <a:xfrm rot="10800000" flipH="1">
              <a:off x="0" y="-126"/>
              <a:ext cx="4554438" cy="5386482"/>
            </a:xfrm>
            <a:custGeom>
              <a:avLst/>
              <a:gdLst/>
              <a:ahLst/>
              <a:cxnLst/>
              <a:rect l="l" t="t" r="r" b="b"/>
              <a:pathLst>
                <a:path w="5389868" h="6374535" extrusionOk="0">
                  <a:moveTo>
                    <a:pt x="620377" y="6374535"/>
                  </a:moveTo>
                  <a:lnTo>
                    <a:pt x="3459520" y="6374535"/>
                  </a:lnTo>
                  <a:lnTo>
                    <a:pt x="3638761" y="6288190"/>
                  </a:lnTo>
                  <a:cubicBezTo>
                    <a:pt x="4681799" y="5721578"/>
                    <a:pt x="5389868" y="4616487"/>
                    <a:pt x="5389868" y="3346018"/>
                  </a:cubicBezTo>
                  <a:cubicBezTo>
                    <a:pt x="5389868" y="1498063"/>
                    <a:pt x="3891805" y="0"/>
                    <a:pt x="2043850" y="0"/>
                  </a:cubicBezTo>
                  <a:cubicBezTo>
                    <a:pt x="1336430" y="0"/>
                    <a:pt x="680285" y="219535"/>
                    <a:pt x="139826" y="594192"/>
                  </a:cubicBezTo>
                  <a:lnTo>
                    <a:pt x="0" y="700065"/>
                  </a:lnTo>
                  <a:lnTo>
                    <a:pt x="0" y="5991971"/>
                  </a:lnTo>
                  <a:lnTo>
                    <a:pt x="139827" y="6097845"/>
                  </a:lnTo>
                  <a:cubicBezTo>
                    <a:pt x="217035" y="6151367"/>
                    <a:pt x="296605" y="6201724"/>
                    <a:pt x="378347" y="6248727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5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" name="Google Shape;20;p3" descr="Una caricatura de una ciudad&#10;&#10;Descripción generada automáticamente"/>
            <p:cNvPicPr preferRelativeResize="0"/>
            <p:nvPr/>
          </p:nvPicPr>
          <p:blipFill rotWithShape="1">
            <a:blip r:embed="rId3">
              <a:alphaModFix/>
            </a:blip>
            <a:srcRect l="9870" r="6482"/>
            <a:stretch/>
          </p:blipFill>
          <p:spPr>
            <a:xfrm>
              <a:off x="1" y="-1"/>
              <a:ext cx="4423169" cy="5247982"/>
            </a:xfrm>
            <a:custGeom>
              <a:avLst/>
              <a:gdLst/>
              <a:ahLst/>
              <a:cxnLst/>
              <a:rect l="l" t="t" r="r" b="b"/>
              <a:pathLst>
                <a:path w="5234519" h="6210629" extrusionOk="0">
                  <a:moveTo>
                    <a:pt x="1082595" y="0"/>
                  </a:moveTo>
                  <a:lnTo>
                    <a:pt x="3027450" y="0"/>
                  </a:lnTo>
                  <a:lnTo>
                    <a:pt x="3291029" y="96471"/>
                  </a:lnTo>
                  <a:cubicBezTo>
                    <a:pt x="4433137" y="579542"/>
                    <a:pt x="5234519" y="1710443"/>
                    <a:pt x="5234519" y="3028517"/>
                  </a:cubicBezTo>
                  <a:cubicBezTo>
                    <a:pt x="5234519" y="4785949"/>
                    <a:pt x="3809839" y="6210629"/>
                    <a:pt x="2052407" y="6210629"/>
                  </a:cubicBezTo>
                  <a:cubicBezTo>
                    <a:pt x="1283531" y="6210629"/>
                    <a:pt x="578345" y="5937936"/>
                    <a:pt x="28288" y="5483989"/>
                  </a:cubicBezTo>
                  <a:lnTo>
                    <a:pt x="0" y="5458279"/>
                  </a:lnTo>
                  <a:lnTo>
                    <a:pt x="0" y="598754"/>
                  </a:lnTo>
                  <a:lnTo>
                    <a:pt x="28288" y="573044"/>
                  </a:lnTo>
                  <a:cubicBezTo>
                    <a:pt x="303317" y="346070"/>
                    <a:pt x="617127" y="164410"/>
                    <a:pt x="958290" y="39494"/>
                  </a:cubicBezTo>
                  <a:close/>
                </a:path>
              </a:pathLst>
            </a:custGeom>
            <a:noFill/>
            <a:ln>
              <a:noFill/>
            </a:ln>
          </p:spPr>
        </p:pic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DE3075">
              <a:alpha val="6429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 lang="es-ES_tradn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" preserve="1">
  <p:cSld name="Título y objetos 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85" name="Google Shape;85;p14"/>
          <p:cNvSpPr/>
          <p:nvPr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81899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Google Shape;86;p14"/>
          <p:cNvSpPr/>
          <p:nvPr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rgbClr val="FFFFFF"/>
              </a:gs>
              <a:gs pos="65000">
                <a:schemeClr val="dk2"/>
              </a:gs>
              <a:gs pos="100000">
                <a:schemeClr val="dk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  <p:pic>
        <p:nvPicPr>
          <p:cNvPr id="89" name="Google Shape;8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179349" y="3894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9" name="Google Shape;7;p1">
            <a:extLst>
              <a:ext uri="{FF2B5EF4-FFF2-40B4-BE49-F238E27FC236}">
                <a16:creationId xmlns:a16="http://schemas.microsoft.com/office/drawing/2014/main" id="{0B5789D4-A1BB-0442-8135-68C7C82B7CE3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79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C7D9485-9D22-5647-86A2-61337F2EBD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0387" y="2634922"/>
            <a:ext cx="8023225" cy="2275770"/>
          </a:xfrm>
          <a:prstGeom prst="rect">
            <a:avLst/>
          </a:prstGeom>
        </p:spPr>
        <p:txBody>
          <a:bodyPr anchor="ctr"/>
          <a:lstStyle>
            <a:lvl1pPr marL="50800" indent="0" algn="ctr">
              <a:buNone/>
              <a:defRPr sz="40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es-ES_tradnl" dirty="0"/>
          </a:p>
        </p:txBody>
      </p:sp>
      <p:pic>
        <p:nvPicPr>
          <p:cNvPr id="6" name="Google Shape;12;p2">
            <a:extLst>
              <a:ext uri="{FF2B5EF4-FFF2-40B4-BE49-F238E27FC236}">
                <a16:creationId xmlns:a16="http://schemas.microsoft.com/office/drawing/2014/main" id="{0D343A73-BC54-BF4C-A259-A0C913A07BC0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6179349" y="392750"/>
            <a:ext cx="2759037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A2F63D34-FBAE-5442-A997-D0933D8286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0387" y="1632286"/>
            <a:ext cx="8023225" cy="665749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50800" indent="0" algn="ctr">
              <a:buNone/>
              <a:defRPr sz="280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endParaRPr lang="es-ES_tradnl" dirty="0"/>
          </a:p>
        </p:txBody>
      </p:sp>
      <p:sp>
        <p:nvSpPr>
          <p:cNvPr id="11" name="Google Shape;165;p24">
            <a:extLst>
              <a:ext uri="{FF2B5EF4-FFF2-40B4-BE49-F238E27FC236}">
                <a16:creationId xmlns:a16="http://schemas.microsoft.com/office/drawing/2014/main" id="{ED241A5B-D2F8-1D45-8F9D-D1D4B48E7814}"/>
              </a:ext>
            </a:extLst>
          </p:cNvPr>
          <p:cNvSpPr/>
          <p:nvPr userDrawn="1"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66;p24">
            <a:extLst>
              <a:ext uri="{FF2B5EF4-FFF2-40B4-BE49-F238E27FC236}">
                <a16:creationId xmlns:a16="http://schemas.microsoft.com/office/drawing/2014/main" id="{990F690A-789C-6740-B34D-11153A9BBDDB}"/>
              </a:ext>
            </a:extLst>
          </p:cNvPr>
          <p:cNvSpPr/>
          <p:nvPr userDrawn="1"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gradFill>
            <a:gsLst>
              <a:gs pos="0">
                <a:schemeClr val="bg2"/>
              </a:gs>
              <a:gs pos="65000">
                <a:schemeClr val="bg1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84;p14">
            <a:extLst>
              <a:ext uri="{FF2B5EF4-FFF2-40B4-BE49-F238E27FC236}">
                <a16:creationId xmlns:a16="http://schemas.microsoft.com/office/drawing/2014/main" id="{7FF938C0-C0B1-8543-A7DC-F3B0AA5BE94F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CL">
              <a:latin typeface="Bebas Neue" panose="020B0606020202050201" pitchFamily="34" charset="77"/>
            </a:endParaRPr>
          </a:p>
        </p:txBody>
      </p:sp>
      <p:sp>
        <p:nvSpPr>
          <p:cNvPr id="15" name="Google Shape;87;p14">
            <a:extLst>
              <a:ext uri="{FF2B5EF4-FFF2-40B4-BE49-F238E27FC236}">
                <a16:creationId xmlns:a16="http://schemas.microsoft.com/office/drawing/2014/main" id="{D9228F07-B61E-0645-862B-247F10F5B1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59457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preserve="1" userDrawn="1">
  <p:cSld name="1_En blanco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;p1">
            <a:extLst>
              <a:ext uri="{FF2B5EF4-FFF2-40B4-BE49-F238E27FC236}">
                <a16:creationId xmlns:a16="http://schemas.microsoft.com/office/drawing/2014/main" id="{FCAE1A83-104E-8B4E-949F-BE3A9ADE6BA0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Google Shape;90;p14">
            <a:extLst>
              <a:ext uri="{FF2B5EF4-FFF2-40B4-BE49-F238E27FC236}">
                <a16:creationId xmlns:a16="http://schemas.microsoft.com/office/drawing/2014/main" id="{90560A45-7039-5F4B-A5CD-3D5CF7B68D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6550" y="13710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</p:spTree>
    <p:extLst>
      <p:ext uri="{BB962C8B-B14F-4D97-AF65-F5344CB8AC3E}">
        <p14:creationId xmlns:p14="http://schemas.microsoft.com/office/powerpoint/2010/main" val="977814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preserve="1" userDrawn="1">
  <p:cSld name="1_En blanco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;p1">
            <a:extLst>
              <a:ext uri="{FF2B5EF4-FFF2-40B4-BE49-F238E27FC236}">
                <a16:creationId xmlns:a16="http://schemas.microsoft.com/office/drawing/2014/main" id="{FCAE1A83-104E-8B4E-949F-BE3A9ADE6BA0}"/>
              </a:ext>
            </a:extLst>
          </p:cNvPr>
          <p:cNvSpPr txBox="1">
            <a:spLocks/>
          </p:cNvSpPr>
          <p:nvPr userDrawn="1"/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7" name="Google Shape;89;p14">
            <a:extLst>
              <a:ext uri="{FF2B5EF4-FFF2-40B4-BE49-F238E27FC236}">
                <a16:creationId xmlns:a16="http://schemas.microsoft.com/office/drawing/2014/main" id="{817A5344-CF14-1C47-9D72-F7A0EB7076E1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31749" y="5418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90;p14">
            <a:extLst>
              <a:ext uri="{FF2B5EF4-FFF2-40B4-BE49-F238E27FC236}">
                <a16:creationId xmlns:a16="http://schemas.microsoft.com/office/drawing/2014/main" id="{90560A45-7039-5F4B-A5CD-3D5CF7B68D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6550" y="13710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11" name="Google Shape;84;p14">
            <a:extLst>
              <a:ext uri="{FF2B5EF4-FFF2-40B4-BE49-F238E27FC236}">
                <a16:creationId xmlns:a16="http://schemas.microsoft.com/office/drawing/2014/main" id="{35764E5F-00D9-6148-90C7-9DC35ECF4D88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12" name="Google Shape;85;p14">
            <a:extLst>
              <a:ext uri="{FF2B5EF4-FFF2-40B4-BE49-F238E27FC236}">
                <a16:creationId xmlns:a16="http://schemas.microsoft.com/office/drawing/2014/main" id="{967980C7-9EA2-6C43-AF5C-D19E1BB52166}"/>
              </a:ext>
            </a:extLst>
          </p:cNvPr>
          <p:cNvSpPr/>
          <p:nvPr userDrawn="1"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86;p14">
            <a:extLst>
              <a:ext uri="{FF2B5EF4-FFF2-40B4-BE49-F238E27FC236}">
                <a16:creationId xmlns:a16="http://schemas.microsoft.com/office/drawing/2014/main" id="{6D3DDC56-4888-6044-ADDD-D3086EF31BAC}"/>
              </a:ext>
            </a:extLst>
          </p:cNvPr>
          <p:cNvSpPr/>
          <p:nvPr userDrawn="1"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8020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1">
  <p:cSld name="Encabezado de sección 11">
    <p:bg>
      <p:bgPr>
        <a:solidFill>
          <a:srgbClr val="6C7A8A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/>
          <p:nvPr/>
        </p:nvSpPr>
        <p:spPr>
          <a:xfrm rot="10800000" flipH="1">
            <a:off x="0" y="3085"/>
            <a:ext cx="4850881" cy="5737081"/>
          </a:xfrm>
          <a:custGeom>
            <a:avLst/>
            <a:gdLst/>
            <a:ahLst/>
            <a:cxnLst/>
            <a:rect l="l" t="t" r="r" b="b"/>
            <a:pathLst>
              <a:path w="5389868" h="6374535" extrusionOk="0">
                <a:moveTo>
                  <a:pt x="620377" y="6374535"/>
                </a:moveTo>
                <a:lnTo>
                  <a:pt x="3459520" y="6374535"/>
                </a:lnTo>
                <a:lnTo>
                  <a:pt x="3638761" y="6288190"/>
                </a:lnTo>
                <a:cubicBezTo>
                  <a:pt x="4681799" y="5721578"/>
                  <a:pt x="5389868" y="4616487"/>
                  <a:pt x="5389868" y="3346018"/>
                </a:cubicBezTo>
                <a:cubicBezTo>
                  <a:pt x="5389868" y="1498063"/>
                  <a:pt x="3891805" y="0"/>
                  <a:pt x="2043850" y="0"/>
                </a:cubicBezTo>
                <a:cubicBezTo>
                  <a:pt x="1336430" y="0"/>
                  <a:pt x="680285" y="219535"/>
                  <a:pt x="139826" y="594192"/>
                </a:cubicBezTo>
                <a:lnTo>
                  <a:pt x="0" y="700065"/>
                </a:lnTo>
                <a:lnTo>
                  <a:pt x="0" y="5991971"/>
                </a:lnTo>
                <a:lnTo>
                  <a:pt x="139827" y="6097845"/>
                </a:lnTo>
                <a:cubicBezTo>
                  <a:pt x="217035" y="6151367"/>
                  <a:pt x="296605" y="6201724"/>
                  <a:pt x="378347" y="624872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9" name="Google Shape;79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7307" y="186298"/>
            <a:ext cx="3812148" cy="601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3" descr="Una caricatura de una ciudad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9870" r="6482"/>
          <a:stretch/>
        </p:blipFill>
        <p:spPr>
          <a:xfrm>
            <a:off x="1" y="10"/>
            <a:ext cx="4711067" cy="5589566"/>
          </a:xfrm>
          <a:custGeom>
            <a:avLst/>
            <a:gdLst/>
            <a:ahLst/>
            <a:cxnLst/>
            <a:rect l="l" t="t" r="r" b="b"/>
            <a:pathLst>
              <a:path w="5234519" h="6210629" extrusionOk="0">
                <a:moveTo>
                  <a:pt x="1082595" y="0"/>
                </a:moveTo>
                <a:lnTo>
                  <a:pt x="3027450" y="0"/>
                </a:lnTo>
                <a:lnTo>
                  <a:pt x="3291029" y="96471"/>
                </a:lnTo>
                <a:cubicBezTo>
                  <a:pt x="4433137" y="579542"/>
                  <a:pt x="5234519" y="1710443"/>
                  <a:pt x="5234519" y="3028517"/>
                </a:cubicBezTo>
                <a:cubicBezTo>
                  <a:pt x="5234519" y="4785949"/>
                  <a:pt x="3809839" y="6210629"/>
                  <a:pt x="2052407" y="6210629"/>
                </a:cubicBezTo>
                <a:cubicBezTo>
                  <a:pt x="1283531" y="6210629"/>
                  <a:pt x="578345" y="5937936"/>
                  <a:pt x="28288" y="5483989"/>
                </a:cubicBezTo>
                <a:lnTo>
                  <a:pt x="0" y="5458279"/>
                </a:lnTo>
                <a:lnTo>
                  <a:pt x="0" y="598754"/>
                </a:lnTo>
                <a:lnTo>
                  <a:pt x="28288" y="573044"/>
                </a:lnTo>
                <a:cubicBezTo>
                  <a:pt x="303317" y="346070"/>
                  <a:pt x="617127" y="164410"/>
                  <a:pt x="958290" y="39494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  <a:solidFill>
            <a:srgbClr val="898B90">
              <a:alpha val="68300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54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5400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5400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5400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5400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5400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5400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5400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5400"/>
            </a:lvl9pPr>
          </a:lstStyle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03142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89;p14">
            <a:extLst>
              <a:ext uri="{FF2B5EF4-FFF2-40B4-BE49-F238E27FC236}">
                <a16:creationId xmlns:a16="http://schemas.microsoft.com/office/drawing/2014/main" id="{E3AB6E11-6991-6C43-867B-8E4C1F509E0B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31749" y="5418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0;p14">
            <a:extLst>
              <a:ext uri="{FF2B5EF4-FFF2-40B4-BE49-F238E27FC236}">
                <a16:creationId xmlns:a16="http://schemas.microsoft.com/office/drawing/2014/main" id="{AE494DDC-99BC-EE4F-A617-8A9307C9AF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6550" y="13710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lang="es-ES_tradnl" sz="2400" b="0" i="0" u="none" strike="noStrike" cap="none" noProof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5" name="Google Shape;84;p14">
            <a:extLst>
              <a:ext uri="{FF2B5EF4-FFF2-40B4-BE49-F238E27FC236}">
                <a16:creationId xmlns:a16="http://schemas.microsoft.com/office/drawing/2014/main" id="{7BBBC095-BF25-AB45-9B2E-63DE4784150D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6" name="Google Shape;85;p14">
            <a:extLst>
              <a:ext uri="{FF2B5EF4-FFF2-40B4-BE49-F238E27FC236}">
                <a16:creationId xmlns:a16="http://schemas.microsoft.com/office/drawing/2014/main" id="{CBD8C3FB-CE2C-D341-A8B2-D1148EE42D38}"/>
              </a:ext>
            </a:extLst>
          </p:cNvPr>
          <p:cNvSpPr/>
          <p:nvPr userDrawn="1"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86;p14">
            <a:extLst>
              <a:ext uri="{FF2B5EF4-FFF2-40B4-BE49-F238E27FC236}">
                <a16:creationId xmlns:a16="http://schemas.microsoft.com/office/drawing/2014/main" id="{BE500359-DC74-F244-BFE5-4E152FBF2F3E}"/>
              </a:ext>
            </a:extLst>
          </p:cNvPr>
          <p:cNvSpPr/>
          <p:nvPr userDrawn="1"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87;p14">
            <a:extLst>
              <a:ext uri="{FF2B5EF4-FFF2-40B4-BE49-F238E27FC236}">
                <a16:creationId xmlns:a16="http://schemas.microsoft.com/office/drawing/2014/main" id="{0DA34779-9BC0-A84C-AD8B-8649ADF737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3381325" cy="813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</p:spTree>
    <p:extLst>
      <p:ext uri="{BB962C8B-B14F-4D97-AF65-F5344CB8AC3E}">
        <p14:creationId xmlns:p14="http://schemas.microsoft.com/office/powerpoint/2010/main" val="4100673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89;p14">
            <a:extLst>
              <a:ext uri="{FF2B5EF4-FFF2-40B4-BE49-F238E27FC236}">
                <a16:creationId xmlns:a16="http://schemas.microsoft.com/office/drawing/2014/main" id="{E3AB6E11-6991-6C43-867B-8E4C1F509E0B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31749" y="541813"/>
            <a:ext cx="2746703" cy="4596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90;p14">
            <a:extLst>
              <a:ext uri="{FF2B5EF4-FFF2-40B4-BE49-F238E27FC236}">
                <a16:creationId xmlns:a16="http://schemas.microsoft.com/office/drawing/2014/main" id="{AE494DDC-99BC-EE4F-A617-8A9307C9AF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46550" y="13710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lang="es-ES_tradnl" noProof="0" dirty="0"/>
          </a:p>
        </p:txBody>
      </p:sp>
      <p:sp>
        <p:nvSpPr>
          <p:cNvPr id="5" name="Google Shape;84;p14">
            <a:extLst>
              <a:ext uri="{FF2B5EF4-FFF2-40B4-BE49-F238E27FC236}">
                <a16:creationId xmlns:a16="http://schemas.microsoft.com/office/drawing/2014/main" id="{7BBBC095-BF25-AB45-9B2E-63DE4784150D}"/>
              </a:ext>
            </a:extLst>
          </p:cNvPr>
          <p:cNvSpPr/>
          <p:nvPr userDrawn="1"/>
        </p:nvSpPr>
        <p:spPr>
          <a:xfrm>
            <a:off x="1372975" y="212725"/>
            <a:ext cx="4806374" cy="813000"/>
          </a:xfrm>
          <a:prstGeom prst="parallelogram">
            <a:avLst>
              <a:gd name="adj" fmla="val 4531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Bebas Neue" panose="020B0606020202050201" pitchFamily="34" charset="77"/>
            </a:endParaRPr>
          </a:p>
        </p:txBody>
      </p:sp>
      <p:sp>
        <p:nvSpPr>
          <p:cNvPr id="6" name="Google Shape;85;p14">
            <a:extLst>
              <a:ext uri="{FF2B5EF4-FFF2-40B4-BE49-F238E27FC236}">
                <a16:creationId xmlns:a16="http://schemas.microsoft.com/office/drawing/2014/main" id="{CBD8C3FB-CE2C-D341-A8B2-D1148EE42D38}"/>
              </a:ext>
            </a:extLst>
          </p:cNvPr>
          <p:cNvSpPr/>
          <p:nvPr userDrawn="1"/>
        </p:nvSpPr>
        <p:spPr>
          <a:xfrm>
            <a:off x="770850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86;p14">
            <a:extLst>
              <a:ext uri="{FF2B5EF4-FFF2-40B4-BE49-F238E27FC236}">
                <a16:creationId xmlns:a16="http://schemas.microsoft.com/office/drawing/2014/main" id="{BE500359-DC74-F244-BFE5-4E152FBF2F3E}"/>
              </a:ext>
            </a:extLst>
          </p:cNvPr>
          <p:cNvSpPr/>
          <p:nvPr userDrawn="1"/>
        </p:nvSpPr>
        <p:spPr>
          <a:xfrm>
            <a:off x="146422" y="212725"/>
            <a:ext cx="903600" cy="813000"/>
          </a:xfrm>
          <a:prstGeom prst="parallelogram">
            <a:avLst>
              <a:gd name="adj" fmla="val 45310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" name="Google Shape;87;p14">
            <a:extLst>
              <a:ext uri="{FF2B5EF4-FFF2-40B4-BE49-F238E27FC236}">
                <a16:creationId xmlns:a16="http://schemas.microsoft.com/office/drawing/2014/main" id="{0DA34779-9BC0-A84C-AD8B-8649ADF737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63699" y="212725"/>
            <a:ext cx="4288185" cy="813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18990"/>
              </a:buClr>
              <a:buSzPts val="1800"/>
              <a:buNone/>
              <a:defRPr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lang="es-ES_tradnl" noProof="0" dirty="0"/>
          </a:p>
        </p:txBody>
      </p:sp>
    </p:spTree>
    <p:extLst>
      <p:ext uri="{BB962C8B-B14F-4D97-AF65-F5344CB8AC3E}">
        <p14:creationId xmlns:p14="http://schemas.microsoft.com/office/powerpoint/2010/main" val="158758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94150" y="1218600"/>
            <a:ext cx="8555700" cy="51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E3075"/>
              </a:buClr>
              <a:buSzPts val="2800"/>
              <a:buFont typeface="Franklin Gothic"/>
              <a:buChar char="»"/>
              <a:defRPr sz="24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Franklin Gothic"/>
              <a:buChar char="•"/>
              <a:defRPr sz="2000" i="0" u="none" strike="noStrike" cap="none">
                <a:solidFill>
                  <a:srgbClr val="818990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ranklin Gothic"/>
              <a:buChar char="○"/>
              <a:defRPr sz="1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Franklin Gothic"/>
              <a:buChar char="•"/>
              <a:defRPr sz="1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ranklin Gothic"/>
              <a:buChar char="•"/>
              <a:defRPr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5pPr>
            <a:lvl6pPr marL="2743200" marR="0" lvl="5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Franklin Gothic"/>
              <a:buChar char="•"/>
              <a:defRPr sz="12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Franklin Gothic"/>
              <a:buChar char="•"/>
              <a:defRPr sz="10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7pPr>
            <a:lvl8pPr marL="3657600" marR="0" lvl="7" indent="-279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Franklin Gothic"/>
              <a:buChar char="•"/>
              <a:defRPr sz="8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8pPr>
            <a:lvl9pPr marL="4114800" marR="0" lvl="8" indent="-266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600"/>
              <a:buFont typeface="Franklin Gothic"/>
              <a:buChar char="•"/>
              <a:defRPr sz="600" i="0" u="none" strike="noStrike" cap="none">
                <a:solidFill>
                  <a:schemeClr val="dk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69151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Calibri" panose="020F0502020204030204" pitchFamily="34" charset="0"/>
                <a:ea typeface="Roboto Mono"/>
                <a:cs typeface="Calibri" panose="020F0502020204030204" pitchFamily="34" charset="0"/>
                <a:sym typeface="Roboto Mon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i="0" u="none" strike="noStrike" cap="none">
                <a:solidFill>
                  <a:srgbClr val="6C7A8A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fld id="{00000000-1234-1234-1234-123412341234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763700" y="212725"/>
            <a:ext cx="6751800" cy="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Condensed"/>
              <a:buNone/>
              <a:defRPr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 lang="es-CL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79" r:id="rId3"/>
    <p:sldLayoutId id="2147483678" r:id="rId4"/>
    <p:sldLayoutId id="2147483677" r:id="rId5"/>
    <p:sldLayoutId id="2147483682" r:id="rId6"/>
    <p:sldLayoutId id="2147483680" r:id="rId7"/>
    <p:sldLayoutId id="2147483681" r:id="rId8"/>
    <p:sldLayoutId id="2147483683" r:id="rId9"/>
    <p:sldLayoutId id="2147483684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Calibri" panose="020F0502020204030204" pitchFamily="34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Calibri" panose="020F0502020204030204" pitchFamily="34" charset="0"/>
          <a:ea typeface="Roboto" panose="02000000000000000000" pitchFamily="2" charset="0"/>
          <a:cs typeface="Calibri" panose="020F050202020403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>
            <a:spLocks noGrp="1"/>
          </p:cNvSpPr>
          <p:nvPr>
            <p:ph type="title"/>
          </p:nvPr>
        </p:nvSpPr>
        <p:spPr>
          <a:xfrm>
            <a:off x="3993775" y="2487700"/>
            <a:ext cx="4894800" cy="2891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/>
            <a:r>
              <a:rPr lang="es-ES_tradnl" sz="3600" dirty="0"/>
              <a:t>Experiencia</a:t>
            </a:r>
            <a:r>
              <a:rPr lang="en-US" sz="3600" dirty="0"/>
              <a:t> de Aprendizaje 5: </a:t>
            </a:r>
            <a:br>
              <a:rPr lang="en-US" sz="3600" dirty="0"/>
            </a:br>
            <a:r>
              <a:rPr lang="en-US" sz="3600" dirty="0"/>
              <a:t>Interfaz Gráfica</a:t>
            </a:r>
            <a:br>
              <a:rPr lang="en-US" sz="3600" dirty="0"/>
            </a:br>
            <a:endParaRPr sz="3600" dirty="0"/>
          </a:p>
        </p:txBody>
      </p:sp>
      <p:sp>
        <p:nvSpPr>
          <p:cNvPr id="213" name="Google Shape;213;p30"/>
          <p:cNvSpPr txBox="1">
            <a:spLocks noGrp="1"/>
          </p:cNvSpPr>
          <p:nvPr>
            <p:ph type="subTitle" idx="1"/>
          </p:nvPr>
        </p:nvSpPr>
        <p:spPr>
          <a:xfrm>
            <a:off x="6342744" y="5620874"/>
            <a:ext cx="2545856" cy="983125"/>
          </a:xfrm>
          <a:prstGeom prst="roundRect">
            <a:avLst/>
          </a:prstGeom>
        </p:spPr>
        <p:txBody>
          <a:bodyPr spcFirstLastPara="1" wrap="square" lIns="91425" tIns="0" rIns="182875" bIns="0" anchor="t" anchorCtr="0">
            <a:noAutofit/>
          </a:bodyPr>
          <a:lstStyle/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800" dirty="0"/>
              <a:t>PGY2121-Desarrollo de Software y Escritorio</a:t>
            </a:r>
            <a:endParaRPr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5703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libro, estante, cuarto, biblioteca&#10;&#10;Descripción generada automáticamente">
            <a:extLst>
              <a:ext uri="{FF2B5EF4-FFF2-40B4-BE49-F238E27FC236}">
                <a16:creationId xmlns:a16="http://schemas.microsoft.com/office/drawing/2014/main" id="{5A1B416D-DB06-1044-A7D7-9CB67D117E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9000"/>
          </a:blip>
          <a:srcRect l="5510" r="5510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218" name="Google Shape;218;p31"/>
          <p:cNvSpPr txBox="1"/>
          <p:nvPr/>
        </p:nvSpPr>
        <p:spPr>
          <a:xfrm>
            <a:off x="602900" y="2327775"/>
            <a:ext cx="7943100" cy="14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rgbClr val="DE307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Desarrollo de Software y </a:t>
            </a:r>
            <a:r>
              <a:rPr lang="es-ES_tradnl" sz="4000" b="1" dirty="0">
                <a:solidFill>
                  <a:srgbClr val="DE3075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Escritorio</a:t>
            </a:r>
            <a:endParaRPr lang="es-ES_tradnl" sz="4000" dirty="0">
              <a:solidFill>
                <a:srgbClr val="DE3075"/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3043ABA-A441-AF49-86F2-AD630E090C18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solidFill>
                  <a:schemeClr val="bg1"/>
                </a:solidFill>
              </a:rPr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3004575" y="3476150"/>
            <a:ext cx="5995800" cy="1603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Interfaz Gráfica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¿Qué Aprenderemos?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750691-DAB0-AA4F-B577-B16F30A46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4150" y="1291170"/>
            <a:ext cx="8555700" cy="5137800"/>
          </a:xfrm>
        </p:spPr>
        <p:txBody>
          <a:bodyPr/>
          <a:lstStyle/>
          <a:p>
            <a:pPr algn="just"/>
            <a:r>
              <a:rPr lang="en-US" dirty="0">
                <a:solidFill>
                  <a:schemeClr val="dk1"/>
                </a:solidFill>
                <a:latin typeface="Calibri"/>
                <a:cs typeface="Calibri"/>
              </a:rPr>
              <a:t>Crear </a:t>
            </a:r>
            <a:r>
              <a:rPr lang="es-CL" dirty="0">
                <a:solidFill>
                  <a:schemeClr val="dk1"/>
                </a:solidFill>
                <a:latin typeface="Calibri"/>
                <a:cs typeface="Calibri"/>
              </a:rPr>
              <a:t>Menús.</a:t>
            </a:r>
          </a:p>
          <a:p>
            <a:pPr marL="50800" indent="0">
              <a:buNone/>
            </a:pPr>
            <a:endParaRPr lang="es-ES_tradnl" dirty="0">
              <a:solidFill>
                <a:schemeClr val="dk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3654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1.bp.blogspot.com/_8KpD5Va3HTU/TT7uSpdCfuI/AAAAAAAAAF8/xPBWJlnQmqg/s1600/hierarcy%2Bof%2Bmenubar.png"/>
          <p:cNvPicPr>
            <a:picLocks noChangeAspect="1" noChangeArrowheads="1"/>
          </p:cNvPicPr>
          <p:nvPr/>
        </p:nvPicPr>
        <p:blipFill>
          <a:blip r:embed="rId3" cstate="email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1520" y="3057976"/>
            <a:ext cx="5158183" cy="2088232"/>
          </a:xfrm>
          <a:prstGeom prst="rect">
            <a:avLst/>
          </a:prstGeo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05AF200-4D0E-5449-8ADB-F115597A5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Menú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B92BDE5-3D13-9542-97C9-DAAABB089A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1860" y="2991734"/>
            <a:ext cx="3070620" cy="2220716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16" name="Rectángulo redondeado 15">
            <a:extLst>
              <a:ext uri="{FF2B5EF4-FFF2-40B4-BE49-F238E27FC236}">
                <a16:creationId xmlns:a16="http://schemas.microsoft.com/office/drawing/2014/main" id="{3FC1680E-491D-D142-B52B-9228842C7B0E}"/>
              </a:ext>
            </a:extLst>
          </p:cNvPr>
          <p:cNvSpPr/>
          <p:nvPr/>
        </p:nvSpPr>
        <p:spPr>
          <a:xfrm>
            <a:off x="5821860" y="3274146"/>
            <a:ext cx="3070620" cy="324464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Rectángulo redondeado 17">
            <a:extLst>
              <a:ext uri="{FF2B5EF4-FFF2-40B4-BE49-F238E27FC236}">
                <a16:creationId xmlns:a16="http://schemas.microsoft.com/office/drawing/2014/main" id="{BFB49CE1-862F-5E46-B217-0F70090A06BF}"/>
              </a:ext>
            </a:extLst>
          </p:cNvPr>
          <p:cNvSpPr/>
          <p:nvPr/>
        </p:nvSpPr>
        <p:spPr>
          <a:xfrm>
            <a:off x="6046839" y="3628106"/>
            <a:ext cx="825909" cy="833284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id="{B4530D8D-A13A-2048-8444-B124B2D5850C}"/>
              </a:ext>
            </a:extLst>
          </p:cNvPr>
          <p:cNvSpPr/>
          <p:nvPr/>
        </p:nvSpPr>
        <p:spPr>
          <a:xfrm>
            <a:off x="1353899" y="3569114"/>
            <a:ext cx="3070620" cy="324464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3EFA7E1F-5B4B-954D-9F24-1435AD6A9621}"/>
              </a:ext>
            </a:extLst>
          </p:cNvPr>
          <p:cNvSpPr/>
          <p:nvPr/>
        </p:nvSpPr>
        <p:spPr>
          <a:xfrm>
            <a:off x="2047070" y="4395020"/>
            <a:ext cx="1345059" cy="206480"/>
          </a:xfrm>
          <a:prstGeom prst="round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60251BFB-B96F-C14B-B22B-29D9FEF40F80}"/>
              </a:ext>
            </a:extLst>
          </p:cNvPr>
          <p:cNvSpPr/>
          <p:nvPr/>
        </p:nvSpPr>
        <p:spPr>
          <a:xfrm>
            <a:off x="5943600" y="3274146"/>
            <a:ext cx="722671" cy="309716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228DAA26-AB91-4644-AC6D-3EB73BF5C817}"/>
              </a:ext>
            </a:extLst>
          </p:cNvPr>
          <p:cNvSpPr/>
          <p:nvPr/>
        </p:nvSpPr>
        <p:spPr>
          <a:xfrm>
            <a:off x="2402507" y="4098576"/>
            <a:ext cx="722671" cy="206480"/>
          </a:xfrm>
          <a:prstGeom prst="rect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A28C9588-2C2E-FF47-BD16-52C21642EAE7}"/>
              </a:ext>
            </a:extLst>
          </p:cNvPr>
          <p:cNvSpPr/>
          <p:nvPr/>
        </p:nvSpPr>
        <p:spPr>
          <a:xfrm>
            <a:off x="251520" y="1551095"/>
            <a:ext cx="81403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 </a:t>
            </a:r>
            <a:r>
              <a:rPr lang="es-CL" sz="2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menú</a:t>
            </a:r>
            <a:r>
              <a:rPr lang="es-CL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nos brinda opciones que queremos realizar en nuestro sistema.</a:t>
            </a:r>
            <a:endParaRPr lang="es-ES_tradnl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106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/>
          <p:nvPr/>
        </p:nvSpPr>
        <p:spPr>
          <a:xfrm>
            <a:off x="263252" y="1439734"/>
            <a:ext cx="8429684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b="1" i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JMenuBar</a:t>
            </a:r>
            <a:endParaRPr lang="es-ES_tradnl" sz="2400" b="1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s-CL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 el elemento principal cuando vamos a crear menús, ya que provee la barra donde se alojarán cada una de las opciones deseadas.</a:t>
            </a:r>
          </a:p>
          <a:p>
            <a:pPr algn="just"/>
            <a:endParaRPr lang="es-CL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s-ES_tradnl" sz="2400" b="1" i="1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JMenu</a:t>
            </a:r>
            <a:endParaRPr lang="es-ES_tradnl" sz="2400" b="1" i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s-CL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 quien contiene el resto de opciones. Aloja otros elementos como botones, etiquetas, campos, otros menús, entre otros</a:t>
            </a:r>
            <a:r>
              <a:rPr lang="es-CL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just"/>
            <a:endParaRPr lang="es-CL"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s-CL" sz="2400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JMenuItem</a:t>
            </a:r>
          </a:p>
          <a:p>
            <a:pPr algn="just"/>
            <a:r>
              <a:rPr lang="es-CL" sz="2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Representan opciones del menú, por ejemplo el Menú "Archivo", contendrá los items "Abrir", "Guardar” y ”Salir".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BAC2AF1-129C-5C4E-A732-506C21DA5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860" y="1404998"/>
            <a:ext cx="5118100" cy="342900"/>
          </a:xfrm>
          <a:prstGeom prst="rect">
            <a:avLst/>
          </a:prstGeom>
          <a:ln w="31750">
            <a:solidFill>
              <a:schemeClr val="accent2"/>
            </a:solidFill>
          </a:ln>
          <a:effectLst>
            <a:softEdge rad="25400"/>
          </a:effectLst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CC573A8E-4DA3-CB46-BCB6-0E5ADADCF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9660" y="3654988"/>
            <a:ext cx="2019300" cy="330200"/>
          </a:xfrm>
          <a:prstGeom prst="rect">
            <a:avLst/>
          </a:prstGeom>
          <a:ln w="44450">
            <a:solidFill>
              <a:schemeClr val="accent2"/>
            </a:solidFill>
          </a:ln>
          <a:effectLst>
            <a:softEdge rad="38100"/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B5E2F909-D723-BC41-80A9-D35C9B4B72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8540" y="5061068"/>
            <a:ext cx="952500" cy="774700"/>
          </a:xfrm>
          <a:prstGeom prst="rect">
            <a:avLst/>
          </a:prstGeom>
          <a:ln w="57150">
            <a:solidFill>
              <a:schemeClr val="accent2"/>
            </a:solidFill>
          </a:ln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539825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/>
          <p:nvPr/>
        </p:nvSpPr>
        <p:spPr>
          <a:xfrm>
            <a:off x="263252" y="1439734"/>
            <a:ext cx="8429684" cy="1046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 se quiere agregar una nueva opción en el Menú, debemos arrastrar un MenuItem hacia un Menú:</a:t>
            </a:r>
          </a:p>
          <a:p>
            <a:pPr algn="just"/>
            <a:endParaRPr lang="es-CL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9878798-576F-E544-AB85-69D93A3A4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1114" y="2925279"/>
            <a:ext cx="1993900" cy="2298700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AAA691A-B4D1-4240-B3D6-0F2E0AA5D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986" y="2962234"/>
            <a:ext cx="3070620" cy="2220716"/>
          </a:xfrm>
          <a:prstGeom prst="rect">
            <a:avLst/>
          </a:prstGeom>
          <a:effectLst>
            <a:softEdge rad="38100"/>
          </a:effectLst>
        </p:spPr>
      </p:pic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A1254DE6-2323-B645-B736-2F0B6BFAD6BF}"/>
              </a:ext>
            </a:extLst>
          </p:cNvPr>
          <p:cNvCxnSpPr/>
          <p:nvPr/>
        </p:nvCxnSpPr>
        <p:spPr>
          <a:xfrm flipH="1" flipV="1">
            <a:off x="2123768" y="3429000"/>
            <a:ext cx="3731342" cy="16149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433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Rectángulo"/>
          <p:cNvSpPr/>
          <p:nvPr/>
        </p:nvSpPr>
        <p:spPr>
          <a:xfrm>
            <a:off x="214282" y="1268760"/>
            <a:ext cx="8429684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Luego, se activa el evento del MenuItem:</a:t>
            </a:r>
          </a:p>
          <a:p>
            <a:pPr algn="just"/>
            <a:endParaRPr lang="es-CL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5AAB05E-299C-E048-B083-A526B01F6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124" y="2060495"/>
            <a:ext cx="7620000" cy="1219200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350179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532F8F7C-62F6-AB45-8C6F-954F7E1DB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¿</a:t>
            </a:r>
            <a:r>
              <a:rPr lang="es-ES_tradnl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Qué</a:t>
            </a: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_tradnl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hemos</a:t>
            </a: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_tradnl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aprendido</a:t>
            </a:r>
            <a:r>
              <a:rPr lang="en-US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lang="es-ES_tradnl" dirty="0"/>
          </a:p>
        </p:txBody>
      </p:sp>
      <p:sp>
        <p:nvSpPr>
          <p:cNvPr id="6" name="Google Shape;559;p21">
            <a:extLst>
              <a:ext uri="{FF2B5EF4-FFF2-40B4-BE49-F238E27FC236}">
                <a16:creationId xmlns:a16="http://schemas.microsoft.com/office/drawing/2014/main" id="{6857FEFB-5416-AB41-8A0B-F4EDF82FEF68}"/>
              </a:ext>
            </a:extLst>
          </p:cNvPr>
          <p:cNvSpPr/>
          <p:nvPr/>
        </p:nvSpPr>
        <p:spPr>
          <a:xfrm>
            <a:off x="679264" y="1979752"/>
            <a:ext cx="836023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indent="-342900">
              <a:buFont typeface="Zapf Dingbats"/>
              <a:buChar char="✔"/>
            </a:pPr>
            <a:r>
              <a:rPr lang="en-US" sz="2400" dirty="0">
                <a:solidFill>
                  <a:schemeClr val="dk1"/>
                </a:solidFill>
                <a:latin typeface="Calibri"/>
                <a:cs typeface="Calibri"/>
              </a:rPr>
              <a:t>Crear </a:t>
            </a:r>
            <a:r>
              <a:rPr lang="es-CL" sz="2400" dirty="0">
                <a:solidFill>
                  <a:schemeClr val="dk1"/>
                </a:solidFill>
                <a:latin typeface="Calibri"/>
                <a:cs typeface="Calibri"/>
              </a:rPr>
              <a:t>Menús.</a:t>
            </a:r>
          </a:p>
          <a:p>
            <a:pPr marL="342900" indent="-342900">
              <a:buFont typeface="Zapf Dingbats"/>
              <a:buChar char="✔"/>
            </a:pPr>
            <a:endParaRPr lang="es-ES_tradnl" sz="24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342900" indent="-342900">
              <a:buFont typeface="Zapf Dingbats"/>
              <a:buChar char="✔"/>
            </a:pPr>
            <a:endParaRPr lang="es-ES_tradnl" sz="2400" dirty="0">
              <a:solidFill>
                <a:schemeClr val="dk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42674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DUOC 2">
      <a:dk1>
        <a:srgbClr val="172740"/>
      </a:dk1>
      <a:lt1>
        <a:srgbClr val="FFFFFF"/>
      </a:lt1>
      <a:dk2>
        <a:srgbClr val="81888F"/>
      </a:dk2>
      <a:lt2>
        <a:srgbClr val="FBC842"/>
      </a:lt2>
      <a:accent1>
        <a:srgbClr val="DE3075"/>
      </a:accent1>
      <a:accent2>
        <a:srgbClr val="702785"/>
      </a:accent2>
      <a:accent3>
        <a:srgbClr val="BDD503"/>
      </a:accent3>
      <a:accent4>
        <a:srgbClr val="00A0DE"/>
      </a:accent4>
      <a:accent5>
        <a:srgbClr val="FA742C"/>
      </a:accent5>
      <a:accent6>
        <a:srgbClr val="AE0F0F"/>
      </a:accent6>
      <a:hlink>
        <a:srgbClr val="723714"/>
      </a:hlink>
      <a:folHlink>
        <a:srgbClr val="6B79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spcFirstLastPara="1" wrap="square" lIns="91425" tIns="45700" rIns="91425" bIns="45700" anchor="t" anchorCtr="0">
        <a:noAutofit/>
      </a:bodyPr>
      <a:lstStyle>
        <a:defPPr algn="l">
          <a:defRPr sz="2400" dirty="0"/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33935</TotalTime>
  <Words>152</Words>
  <Application>Microsoft Office PowerPoint</Application>
  <PresentationFormat>Presentación en pantalla (4:3)</PresentationFormat>
  <Paragraphs>21</Paragraphs>
  <Slides>10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20" baseType="lpstr">
      <vt:lpstr>Arial</vt:lpstr>
      <vt:lpstr>Bebas Neue</vt:lpstr>
      <vt:lpstr>Calibri</vt:lpstr>
      <vt:lpstr>Franklin Gothic</vt:lpstr>
      <vt:lpstr>Roboto</vt:lpstr>
      <vt:lpstr>Roboto Condensed</vt:lpstr>
      <vt:lpstr>Roboto Mono</vt:lpstr>
      <vt:lpstr>Verdana</vt:lpstr>
      <vt:lpstr>Zapf Dingbats</vt:lpstr>
      <vt:lpstr>Tema de Office</vt:lpstr>
      <vt:lpstr>Experiencia de Aprendizaje 5:  Interfaz Gráfica </vt:lpstr>
      <vt:lpstr>Presentación de PowerPoint</vt:lpstr>
      <vt:lpstr>Interfaz Gráfica</vt:lpstr>
      <vt:lpstr>¿Qué Aprenderemos?</vt:lpstr>
      <vt:lpstr>Menú</vt:lpstr>
      <vt:lpstr>Presentación de PowerPoint</vt:lpstr>
      <vt:lpstr>Presentación de PowerPoint</vt:lpstr>
      <vt:lpstr>Presentación de PowerPoint</vt:lpstr>
      <vt:lpstr>¿Qué hemos aprendido?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Y GESTIÓN DE REQUISITOS</dc:title>
  <dc:creator>Claudia Lavin C.</dc:creator>
  <cp:lastModifiedBy>HP</cp:lastModifiedBy>
  <cp:revision>312</cp:revision>
  <dcterms:modified xsi:type="dcterms:W3CDTF">2020-07-12T03:18:48Z</dcterms:modified>
</cp:coreProperties>
</file>